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6"/>
  </p:notesMasterIdLst>
  <p:handoutMasterIdLst>
    <p:handoutMasterId r:id="rId57"/>
  </p:handoutMasterIdLst>
  <p:sldIdLst>
    <p:sldId id="267" r:id="rId3"/>
    <p:sldId id="270" r:id="rId4"/>
    <p:sldId id="272" r:id="rId5"/>
    <p:sldId id="268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 smtClean="0">
                <a:solidFill>
                  <a:srgbClr val="E0AC00"/>
                </a:solidFill>
              </a:rPr>
              <a:t>부록</a:t>
            </a:r>
            <a:r>
              <a:rPr lang="en-US" sz="5400" dirty="0" smtClean="0">
                <a:solidFill>
                  <a:srgbClr val="E0AC00"/>
                </a:solidFill>
              </a:rPr>
              <a:t>A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윈도에 아나콘다</a:t>
            </a:r>
            <a:r>
              <a:rPr lang="en-US" altLang="ko-KR" sz="5400" dirty="0" smtClean="0">
                <a:solidFill>
                  <a:schemeClr val="tx1"/>
                </a:solidFill>
              </a:rPr>
              <a:t>, </a:t>
            </a:r>
            <a:r>
              <a:rPr lang="ko-KR" altLang="en-US" sz="5400" dirty="0" err="1" smtClean="0">
                <a:solidFill>
                  <a:schemeClr val="tx1"/>
                </a:solidFill>
              </a:rPr>
              <a:t>사이킷런</a:t>
            </a:r>
            <a:r>
              <a:rPr lang="en-US" altLang="ko-KR" sz="5400" dirty="0" smtClean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5400" dirty="0" err="1" smtClean="0">
                <a:solidFill>
                  <a:schemeClr val="tx1"/>
                </a:solidFill>
              </a:rPr>
              <a:t>텐서플로</a:t>
            </a:r>
            <a:r>
              <a:rPr lang="ko-KR" altLang="en-US" sz="5400" dirty="0" smtClean="0">
                <a:solidFill>
                  <a:schemeClr val="tx1"/>
                </a:solidFill>
              </a:rPr>
              <a:t> 설치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Next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누르면 설치 대상을 묻는 질문이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권장하는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것을 따라 현재 윈도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사용자에게만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설치하기 위해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Just 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A- 6 </a:t>
            </a:r>
            <a:r>
              <a:rPr lang="ko-KR" altLang="en-US" sz="1600" b="1" dirty="0" smtClean="0"/>
              <a:t>아나콘다 설치 </a:t>
            </a:r>
            <a:r>
              <a:rPr lang="en-US" altLang="ko-KR" sz="1600" b="1" dirty="0" smtClean="0"/>
              <a:t>3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9141"/>
            <a:ext cx="6036633" cy="469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화면에서 설치 경로를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물음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위치는 사용자 계정 폴더 아래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anaconda3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필요할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경우 이름을 바꿀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기본값을 그대로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두고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Next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누름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A-7 </a:t>
            </a:r>
            <a:r>
              <a:rPr lang="ko-KR" altLang="en-US" sz="1600" b="1" dirty="0" smtClean="0"/>
              <a:t>아나콘다 설치 </a:t>
            </a:r>
            <a:r>
              <a:rPr lang="en-US" altLang="ko-KR" sz="1600" b="1" dirty="0" smtClean="0"/>
              <a:t>4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5985357" cy="469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고급 선택 사항이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대해 잘 모르면 기본값을 사용하는 것이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옵션은 아나콘다를 환경 변수에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윈도의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경우 아나콘다 프롬프트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(Anaconda Prompt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사용하면 환경 변수에 관해 신경 쓸 필요가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옵션은 아나콘다를 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프로그램으로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등록할지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아나콘다를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배포판과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함께 사용하는 것이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아니라면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옵션을 선택하면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옵션은 비워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두고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Install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누름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A-8 </a:t>
            </a:r>
            <a:r>
              <a:rPr lang="ko-KR" altLang="en-US" sz="1600" b="1" dirty="0" smtClean="0"/>
              <a:t>아나콘다 설치 </a:t>
            </a:r>
            <a:r>
              <a:rPr lang="en-US" altLang="ko-KR" sz="1600" b="1" dirty="0" smtClean="0"/>
              <a:t>5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45801"/>
            <a:ext cx="6070816" cy="480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과정이 시작되면 시스템에 따라 시간이 다소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소요됨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완료 메시지를 확인한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Next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누름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PyCharm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설치하는 화면이 나온다면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Skip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눌러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건너뜀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A-9 </a:t>
            </a:r>
            <a:r>
              <a:rPr lang="ko-KR" altLang="en-US" sz="1600" b="1" dirty="0" smtClean="0"/>
              <a:t>아나콘다 설치 </a:t>
            </a:r>
            <a:r>
              <a:rPr lang="en-US" altLang="ko-KR" sz="1600" b="1" dirty="0" smtClean="0"/>
              <a:t>6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07040"/>
            <a:ext cx="5925538" cy="4568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화면에서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Finish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눌러 설치 프로그램을 종료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A-10 </a:t>
            </a:r>
            <a:r>
              <a:rPr lang="ko-KR" altLang="en-US" sz="1600" b="1" dirty="0" smtClean="0"/>
              <a:t>아나콘다 설치 </a:t>
            </a:r>
            <a:r>
              <a:rPr lang="en-US" altLang="ko-KR" sz="1600" b="1" dirty="0" smtClean="0"/>
              <a:t>7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564895"/>
            <a:ext cx="5180924" cy="4013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과정을 마치면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시작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버튼에 아나콘다 폴더가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이제부터는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Anaconda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Prompt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명령행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인터페이스를 사용해서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Anaconda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Prompt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클릭하여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ko-KR" altLang="en-US" sz="32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부록</a:t>
            </a:r>
            <a:r>
              <a:rPr lang="en-US" altLang="ko-KR" sz="32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A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윈도에 아나콘다</a:t>
            </a:r>
            <a:r>
              <a:rPr lang="en-US" altLang="ko-KR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, </a:t>
            </a:r>
            <a:r>
              <a:rPr lang="ko-KR" altLang="en-US" sz="32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사이킷런</a:t>
            </a:r>
            <a:r>
              <a:rPr lang="en-US" altLang="ko-KR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, </a:t>
            </a:r>
            <a:r>
              <a:rPr lang="ko-KR" altLang="en-US" sz="32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텐서플로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설치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649480" y="1183086"/>
            <a:ext cx="7930498" cy="16517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59892" y="1643183"/>
            <a:ext cx="62141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아나콘다 설치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A.2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사이킷런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A.3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예제 노트북 실행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A.4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주피터 노트북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뷰어와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구글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코랩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A-11 </a:t>
            </a:r>
            <a:r>
              <a:rPr lang="ko-KR" altLang="en-US" sz="1600" b="1" dirty="0" smtClean="0"/>
              <a:t>아나콘다 실행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890" y="1873611"/>
            <a:ext cx="4592394" cy="471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Anaconda Prompt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창은 윈도 기본 명령 프롬프트와 비슷해 보이지만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환경을 위한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설정을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할 필요가 없어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절에서 필수적인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과학 라이브러리와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A.2 </a:t>
            </a:r>
            <a:r>
              <a:rPr lang="ko-KR" altLang="en-US" sz="2600" dirty="0" err="1" smtClean="0"/>
              <a:t>사이킷런</a:t>
            </a:r>
            <a:r>
              <a:rPr lang="en-US" altLang="ko-KR" sz="2600" dirty="0" smtClean="0"/>
              <a:t>, </a:t>
            </a:r>
            <a:r>
              <a:rPr lang="ko-KR" altLang="en-US" sz="2600" dirty="0" err="1" smtClean="0"/>
              <a:t>텐서플로</a:t>
            </a:r>
            <a:r>
              <a:rPr lang="ko-KR" altLang="en-US" sz="2600" dirty="0" smtClean="0"/>
              <a:t> 설치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다음 명령으로 책에서 사용하는 주요 과학 라이브러리를 최신 버전으로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업그레이드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명령으로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설치되어 있는지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80246"/>
            <a:ext cx="7291268" cy="31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3256179"/>
            <a:ext cx="6483845" cy="63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인터랙티브한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인터프리터인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ipython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사용하면 다음과 같이 버전 확인과 같은 간단한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명령을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테스트해 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74718"/>
            <a:ext cx="7176244" cy="418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WinError995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에러가 발생하면 다음과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prompt-toolkit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다운그레이드해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설치는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패키지를 설치하는 것과 비슷하게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설치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39467"/>
            <a:ext cx="6069220" cy="37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256179"/>
            <a:ext cx="3414460" cy="37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설치가 완료되면 다음 명령으로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설치되었는지 확인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4563" y="2231881"/>
            <a:ext cx="7251769" cy="183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패키지는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모두 사용할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시스템에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없다면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에러가 발생하지만 자동으로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모드로 작동되기 때문에 문제가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ImportError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DLL load failed while importing 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pywrap_tensorf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low_internal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에러가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발생하면 윈도에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비주얼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스튜디오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재배포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패키지가 설치되어 있지 않은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://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bit.ly/3c7QBTG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용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vc_redist.x64.exe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A-12 </a:t>
            </a:r>
            <a:r>
              <a:rPr lang="ko-KR" altLang="en-US" sz="1600" b="1" dirty="0" err="1" smtClean="0"/>
              <a:t>비주얼</a:t>
            </a:r>
            <a:r>
              <a:rPr lang="ko-KR" altLang="en-US" sz="1600" b="1" dirty="0" smtClean="0"/>
              <a:t> 스튜디오 </a:t>
            </a:r>
            <a:r>
              <a:rPr lang="ko-KR" altLang="en-US" sz="1600" b="1" dirty="0" err="1" smtClean="0"/>
              <a:t>재배포</a:t>
            </a:r>
            <a:r>
              <a:rPr lang="ko-KR" altLang="en-US" sz="1600" b="1" dirty="0" smtClean="0"/>
              <a:t> 패키지 설치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252824" cy="3861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설치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눌러 설치를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A-13 </a:t>
            </a:r>
            <a:r>
              <a:rPr lang="ko-KR" altLang="en-US" sz="1600" b="1" dirty="0" err="1" smtClean="0"/>
              <a:t>비주얼</a:t>
            </a:r>
            <a:r>
              <a:rPr lang="ko-KR" altLang="en-US" sz="1600" b="1" dirty="0" smtClean="0"/>
              <a:t> 스튜디오 </a:t>
            </a:r>
            <a:r>
              <a:rPr lang="ko-KR" altLang="en-US" sz="1600" b="1" dirty="0" err="1" smtClean="0"/>
              <a:t>재배포</a:t>
            </a:r>
            <a:r>
              <a:rPr lang="ko-KR" altLang="en-US" sz="1600" b="1" dirty="0" smtClean="0"/>
              <a:t> 패키지 설치 완료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549652"/>
            <a:ext cx="6265156" cy="3932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A.1 </a:t>
            </a:r>
            <a:r>
              <a:rPr lang="ko-KR" altLang="en-US" sz="2600" dirty="0" smtClean="0"/>
              <a:t>아나콘다 </a:t>
            </a:r>
            <a:r>
              <a:rPr lang="ko-KR" altLang="en-US" sz="2600" dirty="0" smtClean="0"/>
              <a:t>설치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비주얼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스튜디오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재배포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패키지 설치가 끝나면 설치 프로그램을 종료하고 다시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A.3 </a:t>
            </a:r>
            <a:r>
              <a:rPr lang="ko-KR" altLang="en-US" sz="2600" dirty="0" smtClean="0"/>
              <a:t>예제 노트북 실행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예제 노트북 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예제 노트북 실행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책의 예제 코드는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공개되어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브라우저로 출판사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github.com/gilbutITbook/080223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역자 깃허브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github.com/rickiepark/pythonmachine-learning-book-3rd-edition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접속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화면에서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Clone or download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내용을 모두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있는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Download ZIP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링크를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가입하지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않아도 소스를 모두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사용하고 있다면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로그인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레파지토리를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포크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(fork)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하거나 클론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(clone)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하여 사용하는 것이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버그나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버전 업그레이드로 변경된 내용을 업데이트하기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예제 노트북 실행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A-14 </a:t>
            </a:r>
            <a:r>
              <a:rPr lang="ko-KR" altLang="en-US" sz="1600" b="1" dirty="0" err="1" smtClean="0"/>
              <a:t>깃허브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5244"/>
            <a:ext cx="7198861" cy="453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예제 노트북 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예제 노트북 실행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압축을 풀고 적절한 위치에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옮김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홈 폴더 아래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Documents\pythonmachine-learning-book-3rd-edition-master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압축을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풀었음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해당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이동하여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dir/w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명령을 입력하면 폴더 내용을 간략히 확인할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ipynb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확장자를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파일이 웹 브라우저에서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프로그램을 실행하고 기록할 수 있는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주피터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노트북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Jupyter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notebook)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명령으로 주피터 노트북 서버를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주피터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노트북 서버가 실행되면 자동으로 기본 웹 브라우저를 실행하여 현재 폴더의 목록을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보여줌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140965"/>
            <a:ext cx="1040174" cy="40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696354"/>
            <a:ext cx="2547062" cy="499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예제 노트북 실행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A-15 </a:t>
            </a:r>
            <a:r>
              <a:rPr lang="ko-KR" altLang="en-US" sz="1600" b="1" dirty="0" smtClean="0"/>
              <a:t>주피터 노트북 실행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582" y="1873611"/>
            <a:ext cx="7361231" cy="4625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예제 노트북 실행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A-15 </a:t>
            </a:r>
            <a:r>
              <a:rPr lang="ko-KR" altLang="en-US" sz="1600" b="1" dirty="0" smtClean="0"/>
              <a:t>주피터 노트북 실행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7238288" cy="4555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A.3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예제 노트북 실행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예제 노트북 실행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주피터 노트북은 이전에 실행한 결과를 포함하고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(cell)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코드를 바꾸어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실행하거나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셀을 만들어 실험할 수 있는 좋은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주피터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노트북에 대한 자세한 내용은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코딩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도장의 강좌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(https://bit.ly/2VQy0k8)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주피터 노트북 가이드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(https://bit.ly/2GuNiEK)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문서를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A.4 </a:t>
            </a:r>
            <a:r>
              <a:rPr lang="ko-KR" altLang="en-US" sz="2600" dirty="0" smtClean="0"/>
              <a:t>주피터 노트북 </a:t>
            </a:r>
            <a:r>
              <a:rPr lang="ko-KR" altLang="en-US" sz="2600" dirty="0" err="1" smtClean="0"/>
              <a:t>뷰어와</a:t>
            </a:r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구글</a:t>
            </a:r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코랩</a:t>
            </a:r>
            <a:r>
              <a:rPr lang="ko-KR" altLang="en-US" sz="2600" dirty="0" smtClean="0"/>
              <a:t> 사용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책의 주피터 노트북을 직접 확인할 수 있지만 노트북 파일이 클 경우 이따금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제대로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출력되지 못하는 경우가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주피터에서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제공하는 노트북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뷰어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nbviewer.jupyter.org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노트북을 안전하게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브라우징할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과학 계산용으로 또 범용적으로 가장 인기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배포판은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아나콘다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아나콘다는 무료이며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과학 계산용 패키지가 많이 포함되어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공식적으로 윈도에서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아나콘다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배포판을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것을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권장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아나콘다를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웹 브라우저에서 아나콘다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페이지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www.anaconda.com/products/individual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접속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Colab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Colaboratory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구글에서 제공하는 주피터 노트북 환경이므로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계정이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있으면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누구나 무료로 사용할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주피터 노트북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뷰어와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비슷하게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노트북을 가져와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실행할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비롯하여 주요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과학 패키지가 모두 설치되어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실행할 수도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책의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노트북을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주피터 노트북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뷰어와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방법을 간단히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번역서의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주피터 노트북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뷰어와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자동 연결해 주는 링크가 포함되어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A-17 </a:t>
            </a:r>
            <a:r>
              <a:rPr lang="ko-KR" altLang="en-US" sz="1600" b="1" dirty="0" smtClean="0"/>
              <a:t>번역서 </a:t>
            </a:r>
            <a:r>
              <a:rPr lang="ko-KR" altLang="en-US" sz="1600" b="1" dirty="0" err="1" smtClean="0"/>
              <a:t>깃허브</a:t>
            </a:r>
            <a:r>
              <a:rPr lang="ko-KR" altLang="en-US" sz="1600" b="1" dirty="0" smtClean="0"/>
              <a:t> 초기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643" y="1913715"/>
            <a:ext cx="6070816" cy="463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번역서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(http://bit.ly/ml-textbook3-git)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접속하면 파일 목록 아래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README.md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자동으로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파일에는 각 장의 노트북과 주피터 노트북 뷰어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연결되는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링크를 포함하고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장의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nbviewer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링크를 클릭하면 주피터 노트북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뷰어로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A-18 </a:t>
            </a:r>
            <a:r>
              <a:rPr lang="ko-KR" altLang="en-US" sz="1600" b="1" dirty="0" smtClean="0"/>
              <a:t>주피터 노트북 </a:t>
            </a:r>
            <a:r>
              <a:rPr lang="ko-KR" altLang="en-US" sz="1600" b="1" dirty="0" err="1" smtClean="0"/>
              <a:t>뷰어</a:t>
            </a:r>
            <a:r>
              <a:rPr lang="ko-KR" altLang="en-US" sz="1600" b="1" dirty="0" smtClean="0"/>
              <a:t>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98972"/>
            <a:ext cx="7421052" cy="458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A-19 </a:t>
            </a:r>
            <a:r>
              <a:rPr lang="ko-KR" altLang="en-US" sz="1600" b="1" dirty="0" err="1" smtClean="0"/>
              <a:t>구글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코랩</a:t>
            </a:r>
            <a:r>
              <a:rPr lang="ko-KR" altLang="en-US" sz="1600" b="1" dirty="0" smtClean="0"/>
              <a:t>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98788"/>
            <a:ext cx="6771571" cy="468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사용법은 주피터 노트북과 매우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사용법에 대한 도움말과 영상을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https://bit.ly/2F1P7vt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노트북을 실행할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패키지가 필요할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때는 코드 셀에서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패키지를 노트북에서 직접 설치할 수 있도록 노트북마다 설명을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A-20 </a:t>
            </a:r>
            <a:r>
              <a:rPr lang="ko-KR" altLang="en-US" sz="1600" b="1" dirty="0" err="1" smtClean="0"/>
              <a:t>코랩에</a:t>
            </a:r>
            <a:r>
              <a:rPr lang="ko-KR" altLang="en-US" sz="1600" b="1" dirty="0" smtClean="0"/>
              <a:t> </a:t>
            </a:r>
            <a:r>
              <a:rPr lang="en-US" altLang="ko-KR" sz="1600" b="1" dirty="0" err="1" smtClean="0"/>
              <a:t>pyprind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패키지 설치하기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205335" cy="475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등록된 데이터 파일을 자동으로 가져오지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못함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인터넷에 있는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직접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있도록 노트북에 설명을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A-21 </a:t>
            </a:r>
            <a:r>
              <a:rPr lang="ko-KR" altLang="en-US" sz="1600" b="1" dirty="0" err="1" smtClean="0"/>
              <a:t>코랩에서</a:t>
            </a:r>
            <a:r>
              <a:rPr lang="ko-KR" altLang="en-US" sz="1600" b="1" dirty="0" smtClean="0"/>
              <a:t> 데이터 </a:t>
            </a:r>
            <a:r>
              <a:rPr lang="ko-KR" altLang="en-US" sz="1600" b="1" dirty="0" err="1" smtClean="0"/>
              <a:t>내려받기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67907"/>
            <a:ext cx="6173366" cy="4722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클라우드의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컴퓨팅 자원은 한 번에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 지속되며 그 이후에는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자동으로 자원이 반납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자원이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반납되면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내려받았던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설치한 패키지가 함께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사라짐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이때는 앞서 안내한 방법으로 다시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패키지를 설치해야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가속을 무료로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런타임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런타임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유형 변경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선택한 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하드웨어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가속기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옵션에서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A-2 </a:t>
            </a:r>
            <a:r>
              <a:rPr lang="ko-KR" altLang="en-US" sz="1600" b="1" dirty="0" smtClean="0"/>
              <a:t>아나콘다 </a:t>
            </a:r>
            <a:r>
              <a:rPr lang="ko-KR" altLang="en-US" sz="1600" b="1" dirty="0" err="1" smtClean="0"/>
              <a:t>내려받기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7506510" cy="474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A-22 </a:t>
            </a:r>
            <a:r>
              <a:rPr lang="ko-KR" altLang="en-US" sz="1600" b="1" dirty="0" err="1" smtClean="0"/>
              <a:t>코랩에서</a:t>
            </a:r>
            <a:r>
              <a:rPr lang="ko-KR" altLang="en-US" sz="1600" b="1" dirty="0" smtClean="0"/>
              <a:t> 하드웨어 가속 사용하기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643" y="1893857"/>
            <a:ext cx="6070816" cy="464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환경이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사용하는지 확인하는 간단한 방법은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디바이스를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인식하고 있는지 체크하는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셀을 만든 후 다음 코드를 실행해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‘/device:GPU:0’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출력되면 하드웨어 가속을 사용하고 있는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README.md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파일뿐만 아니라 각 장의 노트북 첫 부분에 주피터 노트북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뷰어와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연결되는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링크가 추가되어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7262190" cy="109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A-23 </a:t>
            </a:r>
            <a:r>
              <a:rPr lang="ko-KR" altLang="en-US" sz="1600" b="1" dirty="0" smtClean="0"/>
              <a:t>노트북에 포함된 노트북 </a:t>
            </a:r>
            <a:r>
              <a:rPr lang="ko-KR" altLang="en-US" sz="1600" b="1" dirty="0" err="1" smtClean="0"/>
              <a:t>뷰어와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코랩</a:t>
            </a:r>
            <a:r>
              <a:rPr lang="ko-KR" altLang="en-US" sz="1600" b="1" dirty="0" smtClean="0"/>
              <a:t> 링크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873611"/>
            <a:ext cx="6173366" cy="473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주피터 노트북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뷰어와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작업한 내용이나 출력 결과가 자동으로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반영되지 않으므로 안심하고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원하는 실험을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마음껏 시도할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자원은 아주 빠르지 않기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작업은 시간이 오래 걸릴 수 있다는 점을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기억하자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Download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누르면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비트용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3.8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있는 링크로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이동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설치를 위해서는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비트가 필요하므로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로고 아래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비트용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인스톨러를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클릭하여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A-3 </a:t>
            </a:r>
            <a:r>
              <a:rPr lang="ko-KR" altLang="en-US" sz="1600" b="1" dirty="0" err="1" smtClean="0"/>
              <a:t>파이썬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3.7 </a:t>
            </a:r>
            <a:r>
              <a:rPr lang="ko-KR" altLang="en-US" sz="1600" b="1" dirty="0" err="1" smtClean="0"/>
              <a:t>내려받기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3" y="1873611"/>
            <a:ext cx="7455235" cy="4751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 프로그램을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A-4 </a:t>
            </a:r>
            <a:r>
              <a:rPr lang="ko-KR" altLang="en-US" sz="1600" b="1" dirty="0" smtClean="0"/>
              <a:t>아나콘다 설치 </a:t>
            </a:r>
            <a:r>
              <a:rPr lang="en-US" altLang="ko-KR" sz="1600" b="1" dirty="0" smtClean="0"/>
              <a:t>1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2564895"/>
            <a:ext cx="5050704" cy="397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A.1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아나콘다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설치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아나콘다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Next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눌러 라이선스 동의 화면에서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I Agree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A-5 </a:t>
            </a:r>
            <a:r>
              <a:rPr lang="ko-KR" altLang="en-US" sz="1600" b="1" dirty="0" smtClean="0"/>
              <a:t>아나콘다 설치 </a:t>
            </a:r>
            <a:r>
              <a:rPr lang="en-US" altLang="ko-KR" sz="1600" b="1" dirty="0" smtClean="0"/>
              <a:t>2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564895"/>
            <a:ext cx="5153213" cy="3966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11171</TotalTime>
  <Words>1392</Words>
  <Application>Microsoft Office PowerPoint</Application>
  <PresentationFormat>화면 슬라이드 쇼(4:3)</PresentationFormat>
  <Paragraphs>210</Paragraphs>
  <Slides>53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55" baseType="lpstr">
      <vt:lpstr>1_Office Theme</vt:lpstr>
      <vt:lpstr>2_Office Theme</vt:lpstr>
      <vt:lpstr>슬라이드 1</vt:lpstr>
      <vt:lpstr>슬라이드 2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A.1 아나콘다 설치</vt:lpstr>
      <vt:lpstr>A.2 사이킷런, 텐서플로 설치</vt:lpstr>
      <vt:lpstr>A.2 사이킷런, 텐서플로 설치</vt:lpstr>
      <vt:lpstr>A.2 사이킷런, 텐서플로 설치</vt:lpstr>
      <vt:lpstr>A.2 사이킷런, 텐서플로 설치</vt:lpstr>
      <vt:lpstr>A.2 사이킷런, 텐서플로 설치</vt:lpstr>
      <vt:lpstr>A.2 사이킷런, 텐서플로 설치</vt:lpstr>
      <vt:lpstr>A.2 사이킷런, 텐서플로 설치</vt:lpstr>
      <vt:lpstr>A.2 사이킷런, 텐서플로 설치</vt:lpstr>
      <vt:lpstr>A.2 사이킷런, 텐서플로 설치</vt:lpstr>
      <vt:lpstr>A.3 예제 노트북 실행</vt:lpstr>
      <vt:lpstr>A.3 예제 노트북 실행</vt:lpstr>
      <vt:lpstr>A.3 예제 노트북 실행</vt:lpstr>
      <vt:lpstr>A.3 예제 노트북 실행</vt:lpstr>
      <vt:lpstr>A.3 예제 노트북 실행</vt:lpstr>
      <vt:lpstr>A.3 예제 노트북 실행</vt:lpstr>
      <vt:lpstr>A.3 예제 노트북 실행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  <vt:lpstr>A.4 주피터 노트북 뷰어와 구글 코랩 사용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1775</cp:revision>
  <cp:lastPrinted>2016-08-10T06:58:55Z</cp:lastPrinted>
  <dcterms:created xsi:type="dcterms:W3CDTF">2013-04-05T19:58:06Z</dcterms:created>
  <dcterms:modified xsi:type="dcterms:W3CDTF">2021-04-28T06:34:31Z</dcterms:modified>
</cp:coreProperties>
</file>